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7" r:id="rId3"/>
    <p:sldId id="257" r:id="rId4"/>
    <p:sldId id="258" r:id="rId5"/>
    <p:sldId id="259" r:id="rId6"/>
    <p:sldId id="261" r:id="rId7"/>
    <p:sldId id="263" r:id="rId8"/>
    <p:sldId id="265" r:id="rId9"/>
    <p:sldId id="266" r:id="rId10"/>
  </p:sldIdLst>
  <p:sldSz cx="18288000" cy="10287000"/>
  <p:notesSz cx="10287000" cy="18288000"/>
  <p:embeddedFontLst>
    <p:embeddedFont>
      <p:font typeface="Maven Pro Black" panose="020B0604020202020204" charset="0"/>
      <p:bold r:id="rId12"/>
    </p:embeddedFont>
    <p:embeddedFont>
      <p:font typeface="Maven Pro Bold" panose="020B0604020202020204" charset="0"/>
      <p:bold r:id="rId13"/>
      <p:italic r:id="rId14"/>
      <p:boldItalic r:id="rId15"/>
    </p:embeddedFont>
    <p:embeddedFont>
      <p:font typeface="Maven Pro ExtraBold" panose="020B0604020202020204" charset="0"/>
      <p:bold r:id="rId16"/>
    </p:embeddedFont>
    <p:embeddedFont>
      <p:font typeface="Maven Pro Medium" panose="020B0604020202020204" charset="0"/>
      <p:regular r:id="rId17"/>
    </p:embeddedFont>
    <p:embeddedFont>
      <p:font typeface="Maven Pro Regular" panose="020B0604020202020204" charset="0"/>
      <p:regular r:id="rId18"/>
      <p:bold r:id="rId19"/>
      <p:italic r:id="rId20"/>
    </p:embeddedFont>
    <p:embeddedFont>
      <p:font typeface="Maven Pro SemiBold" panose="020B0604020202020204" charset="0"/>
      <p:regular r:id="rId21"/>
      <p:bold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FD"/>
    <a:srgbClr val="A42FFC"/>
    <a:srgbClr val="364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2F7851-59CD-6743-8960-07CEA76D87C6}" v="23" dt="2026-08-25T23:37:22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3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0226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A9FDD-61DB-4E70-6DE7-05012623F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63C8E-C6BC-993C-DC2A-E07E3D472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9D28E3-1625-1088-A05F-A6C3CBE48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B2257-F445-C699-B6C4-300979CBE1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030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B8384-F36C-B159-1183-FEDBE4560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CE2730-DF9E-4DEA-1B19-196CDE2330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4812AC-1664-9AE2-9359-F34549030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4938B-988C-352B-3FB1-EA2B792FAC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15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50DEA-E846-6D1B-628A-BEB1876B1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65F356-F915-0541-55D3-FA117015A5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CC2A50-EC5C-37DF-9086-4F675051A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FB109-8A15-1C0F-9D08-051C5D3AAD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30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https://experience.mvpconf.com.br/patrocinadores/patrocinadores.png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1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yer_1" descr="preencoded.png">
            <a:extLst>
              <a:ext uri="{FF2B5EF4-FFF2-40B4-BE49-F238E27FC236}">
                <a16:creationId xmlns:a16="http://schemas.microsoft.com/office/drawing/2014/main" id="{AC0E9B5B-EDEE-53B1-7564-8E840A360D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648"/>
          <a:stretch>
            <a:fillRect/>
          </a:stretch>
        </p:blipFill>
        <p:spPr>
          <a:xfrm>
            <a:off x="8602227" y="0"/>
            <a:ext cx="9685773" cy="10287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9D0CCDF-D0E3-A93B-8759-44BAE678CD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66825" y="1540218"/>
            <a:ext cx="3438525" cy="650531"/>
          </a:xfrm>
          <a:prstGeom prst="rect">
            <a:avLst/>
          </a:prstGeom>
        </p:spPr>
      </p:pic>
      <p:pic>
        <p:nvPicPr>
          <p:cNvPr id="5" name="Frame 1" descr="preencoded.png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A42FFC">
                <a:tint val="45000"/>
                <a:satMod val="400000"/>
              </a:srgbClr>
            </a:duotone>
          </a:blip>
          <a:srcRect/>
          <a:stretch/>
        </p:blipFill>
        <p:spPr>
          <a:xfrm>
            <a:off x="5248275" y="1543050"/>
            <a:ext cx="1933575" cy="647700"/>
          </a:xfrm>
          <a:prstGeom prst="rect">
            <a:avLst/>
          </a:prstGeom>
        </p:spPr>
      </p:pic>
      <p:sp>
        <p:nvSpPr>
          <p:cNvPr id="6" name="Tecnologia com propsito pessoas em movimento"/>
          <p:cNvSpPr/>
          <p:nvPr/>
        </p:nvSpPr>
        <p:spPr>
          <a:xfrm>
            <a:off x="1257300" y="3524250"/>
            <a:ext cx="8763000" cy="3457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65" b="1" dirty="0" err="1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Titulo</a:t>
            </a:r>
            <a:r>
              <a:rPr lang="en-US" sz="7565" b="1" dirty="0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da Palestra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364459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Breve </a:t>
            </a:r>
            <a:r>
              <a:rPr lang="en-US" sz="4800" b="1" dirty="0" err="1">
                <a:solidFill>
                  <a:srgbClr val="364459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Descrição</a:t>
            </a:r>
            <a:r>
              <a:rPr lang="en-US" sz="4800" b="1" dirty="0">
                <a:solidFill>
                  <a:srgbClr val="364459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da Palestra </a:t>
            </a:r>
            <a:endParaRPr lang="en-US" sz="4800" b="1" dirty="0">
              <a:solidFill>
                <a:srgbClr val="364459"/>
              </a:solidFill>
              <a:latin typeface="Maven Pro Black" pitchFamily="2" charset="77"/>
            </a:endParaRPr>
          </a:p>
        </p:txBody>
      </p:sp>
      <p:sp>
        <p:nvSpPr>
          <p:cNvPr id="8" name="Edio 2025"/>
          <p:cNvSpPr/>
          <p:nvPr/>
        </p:nvSpPr>
        <p:spPr>
          <a:xfrm>
            <a:off x="5592273" y="1590675"/>
            <a:ext cx="12455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008CFD"/>
                </a:solidFill>
                <a:latin typeface="Maven Pro Black" pitchFamily="2" charset="77"/>
                <a:ea typeface="Maven Pro Medium" pitchFamily="34" charset="-122"/>
                <a:cs typeface="Maven Pro Medium" pitchFamily="34" charset="-120"/>
              </a:rPr>
              <a:t>2026</a:t>
            </a:r>
            <a:endParaRPr lang="en-US" sz="2800" b="1" dirty="0">
              <a:solidFill>
                <a:srgbClr val="008CFD"/>
              </a:solidFill>
              <a:latin typeface="Maven Pro Black" pitchFamily="2" charset="77"/>
            </a:endParaRPr>
          </a:p>
        </p:txBody>
      </p:sp>
      <p:sp>
        <p:nvSpPr>
          <p:cNvPr id="9" name="contatomvpconfcombr"/>
          <p:cNvSpPr/>
          <p:nvPr/>
        </p:nvSpPr>
        <p:spPr>
          <a:xfrm>
            <a:off x="1266825" y="6734175"/>
            <a:ext cx="42460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606" b="1" dirty="0"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Nome do </a:t>
            </a:r>
            <a:r>
              <a:rPr lang="en-US" sz="2606" b="1" dirty="0" err="1"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Palestrante</a:t>
            </a:r>
            <a:endParaRPr lang="en-US" sz="2606" b="1" dirty="0">
              <a:latin typeface="Maven Pro Regular" pitchFamily="34" charset="0"/>
              <a:ea typeface="Maven Pro Regular" pitchFamily="34" charset="-122"/>
              <a:cs typeface="Maven Pro Regular" pitchFamily="34" charset="-120"/>
            </a:endParaRPr>
          </a:p>
          <a:p>
            <a:pPr marL="0" indent="0" algn="l">
              <a:lnSpc>
                <a:spcPct val="125000"/>
              </a:lnSpc>
              <a:buNone/>
            </a:pPr>
            <a:r>
              <a:rPr lang="en-US" sz="2606" b="1" dirty="0" err="1">
                <a:latin typeface="Maven Pro Regular" pitchFamily="34" charset="0"/>
                <a:cs typeface="Maven Pro Regular" pitchFamily="34" charset="-120"/>
              </a:rPr>
              <a:t>Titulo</a:t>
            </a:r>
            <a:r>
              <a:rPr lang="en-US" sz="2606" b="1" dirty="0">
                <a:latin typeface="Maven Pro Regular" pitchFamily="34" charset="0"/>
                <a:cs typeface="Maven Pro Regular" pitchFamily="34" charset="-120"/>
              </a:rPr>
              <a:t> do </a:t>
            </a:r>
            <a:r>
              <a:rPr lang="en-US" sz="2606" b="1" dirty="0" err="1">
                <a:latin typeface="Maven Pro Regular" pitchFamily="34" charset="0"/>
                <a:cs typeface="Maven Pro Regular" pitchFamily="34" charset="-120"/>
              </a:rPr>
              <a:t>Palestrante</a:t>
            </a:r>
            <a:endParaRPr lang="en-US" sz="2606" b="1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58DE960-FC0A-771A-B4D6-2432D70C25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2227" y="2346960"/>
            <a:ext cx="9921512" cy="7940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B89790-66CB-1C69-D845-44C8F48A7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16BCADB-6B58-B706-96D4-1428A9B82B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8577" y="732972"/>
            <a:ext cx="2432771" cy="460254"/>
          </a:xfrm>
          <a:prstGeom prst="rect">
            <a:avLst/>
          </a:prstGeom>
        </p:spPr>
      </p:pic>
      <p:sp>
        <p:nvSpPr>
          <p:cNvPr id="8" name="wwwmvpconfcombr">
            <a:extLst>
              <a:ext uri="{FF2B5EF4-FFF2-40B4-BE49-F238E27FC236}">
                <a16:creationId xmlns:a16="http://schemas.microsoft.com/office/drawing/2014/main" id="{5219689D-32D4-2514-A99E-1CE61F1D70EF}"/>
              </a:ext>
            </a:extLst>
          </p:cNvPr>
          <p:cNvSpPr/>
          <p:nvPr/>
        </p:nvSpPr>
        <p:spPr>
          <a:xfrm>
            <a:off x="15019867" y="9182100"/>
            <a:ext cx="253470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64459">
                    <a:alpha val="60000"/>
                  </a:srgbClr>
                </a:solidFill>
                <a:effectLst/>
                <a:uLnTx/>
                <a:uFillTx/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www.mvpconf.com.br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ssoas em Primeiro Lugar">
            <a:extLst>
              <a:ext uri="{FF2B5EF4-FFF2-40B4-BE49-F238E27FC236}">
                <a16:creationId xmlns:a16="http://schemas.microsoft.com/office/drawing/2014/main" id="{E71CF8BE-6CA3-C07F-6F81-3CB3EC963B29}"/>
              </a:ext>
            </a:extLst>
          </p:cNvPr>
          <p:cNvSpPr/>
          <p:nvPr/>
        </p:nvSpPr>
        <p:spPr>
          <a:xfrm>
            <a:off x="4320564" y="511901"/>
            <a:ext cx="10763207" cy="1493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95833"/>
              </a:lnSpc>
              <a:spcBef>
                <a:spcPts val="0"/>
              </a:spcBef>
              <a:spcAft>
                <a:spcPts val="8023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 err="1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Nossos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8CFD"/>
                </a:solidFill>
                <a:effectLst/>
                <a:uLnTx/>
                <a:uFillTx/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8CFD"/>
                </a:solidFill>
                <a:effectLst/>
                <a:uLnTx/>
                <a:uFillTx/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Patrocinadores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008CFD"/>
              </a:solidFill>
              <a:effectLst/>
              <a:uLnTx/>
              <a:uFillTx/>
              <a:latin typeface="Maven Pro Black" pitchFamily="2" charset="77"/>
              <a:ea typeface="+mn-ea"/>
              <a:cs typeface="+mn-cs"/>
            </a:endParaRPr>
          </a:p>
        </p:txBody>
      </p:sp>
      <p:sp>
        <p:nvSpPr>
          <p:cNvPr id="11" name="Tecnologia  o meio Pessoas so o fim">
            <a:extLst>
              <a:ext uri="{FF2B5EF4-FFF2-40B4-BE49-F238E27FC236}">
                <a16:creationId xmlns:a16="http://schemas.microsoft.com/office/drawing/2014/main" id="{8B0F5D27-72DF-1565-C3BC-78A909E4F801}"/>
              </a:ext>
            </a:extLst>
          </p:cNvPr>
          <p:cNvSpPr/>
          <p:nvPr/>
        </p:nvSpPr>
        <p:spPr>
          <a:xfrm>
            <a:off x="6010275" y="8714664"/>
            <a:ext cx="626745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2355"/>
              </a:spcAft>
              <a:buClrTx/>
              <a:buSzTx/>
              <a:buFontTx/>
              <a:buNone/>
              <a:tabLst/>
              <a:defRPr/>
            </a:pPr>
            <a:endParaRPr kumimoji="0" lang="en-US" sz="255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ven Pro Medium" pitchFamily="2" charset="77"/>
              <a:ea typeface="+mn-ea"/>
              <a:cs typeface="+mn-cs"/>
            </a:endParaRPr>
          </a:p>
        </p:txBody>
      </p:sp>
      <p:sp>
        <p:nvSpPr>
          <p:cNvPr id="12" name="Terminador 11">
            <a:extLst>
              <a:ext uri="{FF2B5EF4-FFF2-40B4-BE49-F238E27FC236}">
                <a16:creationId xmlns:a16="http://schemas.microsoft.com/office/drawing/2014/main" id="{FF1414C9-2822-4294-76B9-A94612D9EADC}"/>
              </a:ext>
            </a:extLst>
          </p:cNvPr>
          <p:cNvSpPr/>
          <p:nvPr/>
        </p:nvSpPr>
        <p:spPr>
          <a:xfrm>
            <a:off x="15404772" y="603816"/>
            <a:ext cx="2296107" cy="718566"/>
          </a:xfrm>
          <a:prstGeom prst="flowChartTerminator">
            <a:avLst/>
          </a:prstGeom>
          <a:solidFill>
            <a:srgbClr val="008CF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ven Pro ExtraBold" pitchFamily="2" charset="77"/>
                <a:ea typeface="+mn-ea"/>
                <a:cs typeface="+mn-cs"/>
              </a:rPr>
              <a:t>2026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CA3A80F-7EA4-986A-FD36-CB89CCB23FA9}"/>
              </a:ext>
            </a:extLst>
          </p:cNvPr>
          <p:cNvPicPr>
            <a:picLocks noChangeAspect="1"/>
          </p:cNvPicPr>
          <p:nvPr/>
        </p:nvPicPr>
        <p:blipFill>
          <a:blip r:embed="rId4" r:link="rId5"/>
          <a:stretch>
            <a:fillRect/>
          </a:stretch>
        </p:blipFill>
        <p:spPr>
          <a:xfrm>
            <a:off x="2424095" y="1622207"/>
            <a:ext cx="13439810" cy="755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43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8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629025" cy="16383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2CA1096-7333-6B0B-152C-CC0F3A52A1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2" y="587496"/>
            <a:ext cx="2432771" cy="460254"/>
          </a:xfrm>
          <a:prstGeom prst="rect">
            <a:avLst/>
          </a:prstGeom>
        </p:spPr>
      </p:pic>
      <p:pic>
        <p:nvPicPr>
          <p:cNvPr id="2" name="Rectangle 7" descr="preencoded.png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8CFD">
                <a:tint val="45000"/>
                <a:satMod val="400000"/>
              </a:srgbClr>
            </a:duotone>
          </a:blip>
          <a:srcRect/>
          <a:stretch/>
        </p:blipFill>
        <p:spPr>
          <a:xfrm>
            <a:off x="14144625" y="0"/>
            <a:ext cx="4143375" cy="10287000"/>
          </a:xfrm>
          <a:prstGeom prst="rect">
            <a:avLst/>
          </a:prstGeom>
        </p:spPr>
      </p:pic>
      <p:pic>
        <p:nvPicPr>
          <p:cNvPr id="3" name="Rectangle 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001250" y="0"/>
            <a:ext cx="4143375" cy="10287000"/>
          </a:xfrm>
          <a:prstGeom prst="rect">
            <a:avLst/>
          </a:prstGeom>
          <a:ln>
            <a:solidFill>
              <a:srgbClr val="008CFD"/>
            </a:solidFill>
          </a:ln>
        </p:spPr>
      </p:pic>
      <p:pic>
        <p:nvPicPr>
          <p:cNvPr id="7" name="imag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677400" y="2762250"/>
            <a:ext cx="7848600" cy="5029200"/>
          </a:xfrm>
          <a:prstGeom prst="rect">
            <a:avLst/>
          </a:prstGeom>
        </p:spPr>
      </p:pic>
      <p:sp>
        <p:nvSpPr>
          <p:cNvPr id="8" name="O maior evento de tecnologia da Amrica Latina organizado por MVPs da Microsoft Somos uma comunidade apaixonada por tecnologia e acima de tudo por transformar vidas Nosso evento conecta especialistas entusiastas e lderes do setor com um objetivo em comum u"/>
          <p:cNvSpPr/>
          <p:nvPr/>
        </p:nvSpPr>
        <p:spPr>
          <a:xfrm>
            <a:off x="762000" y="3813704"/>
            <a:ext cx="7467600" cy="3192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5000"/>
              </a:lnSpc>
              <a:spcAft>
                <a:spcPts val="2473"/>
              </a:spcAft>
              <a:buNone/>
            </a:pPr>
            <a:r>
              <a:rPr lang="en-US" sz="2681" b="1" dirty="0">
                <a:solidFill>
                  <a:srgbClr val="FFFFFF"/>
                </a:solidFill>
                <a:latin typeface="Maven Pro Black" pitchFamily="2" charset="77"/>
                <a:ea typeface="Inter" panose="02000503000000020004" pitchFamily="2" charset="0"/>
                <a:cs typeface="Maven Pro Bold" pitchFamily="34" charset="-120"/>
              </a:rPr>
              <a:t>Lorem Ipsum is simply dummy text of the printing and typesetting industry. </a:t>
            </a:r>
            <a:r>
              <a:rPr lang="en-US" sz="2681" dirty="0">
                <a:solidFill>
                  <a:srgbClr val="FFFFFF"/>
                </a:solidFill>
                <a:latin typeface="Maven Pro Medium" pitchFamily="2" charset="77"/>
                <a:ea typeface="Inter" panose="02000503000000020004" pitchFamily="2" charset="0"/>
                <a:cs typeface="Maven Pro Bold" pitchFamily="34" charset="-120"/>
              </a:rPr>
              <a:t>Lorem Ipsum has been the industry's standard dummy text ever since the 1500s, when an unknown printer took a galley of type and scrambled it to make a type specimen book.</a:t>
            </a:r>
            <a:endParaRPr lang="en-US" sz="2681" dirty="0">
              <a:latin typeface="Maven Pro Medium" pitchFamily="2" charset="77"/>
              <a:ea typeface="Inter" panose="02000503000000020004" pitchFamily="2" charset="0"/>
            </a:endParaRPr>
          </a:p>
        </p:txBody>
      </p:sp>
      <p:sp>
        <p:nvSpPr>
          <p:cNvPr id="10" name="wwwmvpconfcombr"/>
          <p:cNvSpPr/>
          <p:nvPr/>
        </p:nvSpPr>
        <p:spPr>
          <a:xfrm>
            <a:off x="14867467" y="9182100"/>
            <a:ext cx="268710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FFFFFF">
                    <a:alpha val="60000"/>
                  </a:srgbClr>
                </a:solidFill>
                <a:latin typeface="Maven Pro SemiBold" pitchFamily="2" charset="77"/>
                <a:ea typeface="Inter" panose="02000503000000020004" pitchFamily="2" charset="0"/>
                <a:cs typeface="Maven Pro Regular" pitchFamily="34" charset="-120"/>
              </a:rPr>
              <a:t>www.mvpconf.com.br</a:t>
            </a:r>
            <a:endParaRPr lang="en-US" sz="1800" b="1" dirty="0">
              <a:latin typeface="Maven Pro SemiBold" pitchFamily="2" charset="77"/>
              <a:ea typeface="Inter" panose="02000503000000020004" pitchFamily="2" charset="0"/>
            </a:endParaRPr>
          </a:p>
        </p:txBody>
      </p:sp>
      <p:sp>
        <p:nvSpPr>
          <p:cNvPr id="15" name="Terminador 14">
            <a:extLst>
              <a:ext uri="{FF2B5EF4-FFF2-40B4-BE49-F238E27FC236}">
                <a16:creationId xmlns:a16="http://schemas.microsoft.com/office/drawing/2014/main" id="{635BC9D7-C259-D260-9FFB-D86DB2009CB8}"/>
              </a:ext>
            </a:extLst>
          </p:cNvPr>
          <p:cNvSpPr/>
          <p:nvPr/>
        </p:nvSpPr>
        <p:spPr>
          <a:xfrm>
            <a:off x="15391818" y="610740"/>
            <a:ext cx="2296107" cy="718566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08CFD"/>
                </a:solidFill>
                <a:latin typeface="Maven Pro ExtraBold" pitchFamily="2" charset="77"/>
              </a:rPr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1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3629025" cy="1638300"/>
          </a:xfrm>
          <a:prstGeom prst="rect">
            <a:avLst/>
          </a:prstGeom>
        </p:spPr>
      </p:pic>
      <p:pic>
        <p:nvPicPr>
          <p:cNvPr id="6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48235" y="6762750"/>
            <a:ext cx="7882966" cy="685800"/>
          </a:xfrm>
          <a:prstGeom prst="rect">
            <a:avLst/>
          </a:prstGeom>
        </p:spPr>
      </p:pic>
      <p:sp>
        <p:nvSpPr>
          <p:cNvPr id="9" name="wwwmvpconfcombr"/>
          <p:cNvSpPr/>
          <p:nvPr/>
        </p:nvSpPr>
        <p:spPr>
          <a:xfrm>
            <a:off x="14901333" y="9182100"/>
            <a:ext cx="265324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>
                    <a:alpha val="60000"/>
                  </a:srgbClr>
                </a:solidFill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www.mvpconf.com.br</a:t>
            </a:r>
            <a:endParaRPr lang="en-US" sz="1800" dirty="0"/>
          </a:p>
        </p:txBody>
      </p:sp>
      <p:sp>
        <p:nvSpPr>
          <p:cNvPr id="11" name="Nosso Propsito"/>
          <p:cNvSpPr/>
          <p:nvPr/>
        </p:nvSpPr>
        <p:spPr>
          <a:xfrm>
            <a:off x="761999" y="3012893"/>
            <a:ext cx="7281333" cy="3333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spcAft>
                <a:spcPts val="11004"/>
              </a:spcAft>
              <a:buNone/>
            </a:pPr>
            <a:r>
              <a:rPr lang="en-US" sz="11927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Título</a:t>
            </a:r>
            <a:r>
              <a:rPr lang="en-US" sz="11927" b="1" dirty="0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de </a:t>
            </a:r>
            <a:r>
              <a:rPr lang="en-US" sz="11927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Exemplo</a:t>
            </a:r>
            <a:endParaRPr lang="en-US" sz="11927" b="1" dirty="0">
              <a:latin typeface="Maven Pro Black" pitchFamily="2" charset="77"/>
            </a:endParaRPr>
          </a:p>
        </p:txBody>
      </p:sp>
      <p:sp>
        <p:nvSpPr>
          <p:cNvPr id="12" name="Mais do que um evento Um movimento"/>
          <p:cNvSpPr/>
          <p:nvPr/>
        </p:nvSpPr>
        <p:spPr>
          <a:xfrm>
            <a:off x="762001" y="6800850"/>
            <a:ext cx="7281332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3019"/>
              </a:spcAft>
              <a:buNone/>
            </a:pPr>
            <a:r>
              <a:rPr lang="en-US" sz="3272" i="1" dirty="0" err="1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Subtítulo</a:t>
            </a:r>
            <a:r>
              <a:rPr lang="en-US" sz="3272" i="1" dirty="0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 de </a:t>
            </a:r>
            <a:r>
              <a:rPr lang="en-US" sz="3272" i="1" dirty="0" err="1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exemplo</a:t>
            </a:r>
            <a:r>
              <a:rPr lang="en-US" sz="3272" i="1" dirty="0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 de </a:t>
            </a:r>
            <a:r>
              <a:rPr lang="en-US" sz="3272" i="1" dirty="0" err="1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uma</a:t>
            </a:r>
            <a:r>
              <a:rPr lang="en-US" sz="3272" i="1" dirty="0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 </a:t>
            </a:r>
            <a:r>
              <a:rPr lang="en-US" sz="3272" i="1" dirty="0" err="1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linha</a:t>
            </a:r>
            <a:r>
              <a:rPr lang="en-US" sz="3272" i="1" dirty="0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 </a:t>
            </a:r>
            <a:r>
              <a:rPr lang="en-US" sz="3272" i="1" dirty="0" err="1">
                <a:solidFill>
                  <a:srgbClr val="FFFFFF"/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só</a:t>
            </a:r>
            <a:endParaRPr lang="en-US" sz="3272" dirty="0">
              <a:latin typeface="Maven Pro Medium" pitchFamily="2" charset="77"/>
            </a:endParaRPr>
          </a:p>
        </p:txBody>
      </p:sp>
      <p:sp>
        <p:nvSpPr>
          <p:cNvPr id="14" name="O maior evento de tecnologia da Amrica Latina organizado por MVPs da Microsoft Somos uma comunidade apaixonada por tecnologia e acima de tudo por transformar vidas Nosso evento conecta especialistas entusiastas e lderes do setor com um objetivo em comum u">
            <a:extLst>
              <a:ext uri="{FF2B5EF4-FFF2-40B4-BE49-F238E27FC236}">
                <a16:creationId xmlns:a16="http://schemas.microsoft.com/office/drawing/2014/main" id="{A1B0CAD7-3808-C130-63D9-19D717C0B1FB}"/>
              </a:ext>
            </a:extLst>
          </p:cNvPr>
          <p:cNvSpPr/>
          <p:nvPr/>
        </p:nvSpPr>
        <p:spPr>
          <a:xfrm>
            <a:off x="9763126" y="4378854"/>
            <a:ext cx="7467600" cy="3192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5000"/>
              </a:lnSpc>
              <a:spcAft>
                <a:spcPts val="2473"/>
              </a:spcAft>
              <a:buNone/>
            </a:pPr>
            <a:r>
              <a:rPr lang="en-US" sz="2681" b="1" dirty="0">
                <a:solidFill>
                  <a:srgbClr val="FFFFFF"/>
                </a:solidFill>
                <a:latin typeface="Maven Pro Black" pitchFamily="2" charset="77"/>
                <a:ea typeface="Inter" panose="02000503000000020004" pitchFamily="2" charset="0"/>
                <a:cs typeface="Maven Pro Bold" pitchFamily="34" charset="-120"/>
              </a:rPr>
              <a:t>Lorem Ipsum is simply dummy text of the printing and typesetting industry. </a:t>
            </a:r>
            <a:r>
              <a:rPr lang="en-US" sz="2681" dirty="0">
                <a:solidFill>
                  <a:srgbClr val="FFFFFF"/>
                </a:solidFill>
                <a:latin typeface="Maven Pro Medium" pitchFamily="2" charset="77"/>
                <a:ea typeface="Inter" panose="02000503000000020004" pitchFamily="2" charset="0"/>
                <a:cs typeface="Maven Pro Bold" pitchFamily="34" charset="-120"/>
              </a:rPr>
              <a:t>Lorem Ipsum has been the industry's standard dummy text ever since the 1500s, when an unknown printer took a galley of type and scrambled it to make a type specimen book.</a:t>
            </a:r>
            <a:endParaRPr lang="en-US" sz="2681" dirty="0">
              <a:latin typeface="Maven Pro Medium" pitchFamily="2" charset="77"/>
              <a:ea typeface="Inter" panose="02000503000000020004" pitchFamily="2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7C4FCFD-987D-E81D-122B-35E97C1085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09602" y="587496"/>
            <a:ext cx="2432771" cy="460254"/>
          </a:xfrm>
          <a:prstGeom prst="rect">
            <a:avLst/>
          </a:prstGeom>
        </p:spPr>
      </p:pic>
      <p:sp>
        <p:nvSpPr>
          <p:cNvPr id="15" name="Terminador 14">
            <a:extLst>
              <a:ext uri="{FF2B5EF4-FFF2-40B4-BE49-F238E27FC236}">
                <a16:creationId xmlns:a16="http://schemas.microsoft.com/office/drawing/2014/main" id="{BDC3C2A8-1216-F975-FB1A-1B9971756D21}"/>
              </a:ext>
            </a:extLst>
          </p:cNvPr>
          <p:cNvSpPr/>
          <p:nvPr/>
        </p:nvSpPr>
        <p:spPr>
          <a:xfrm>
            <a:off x="15391818" y="610740"/>
            <a:ext cx="2296107" cy="718566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08CFD"/>
                </a:solidFill>
                <a:latin typeface="Maven Pro ExtraBold" pitchFamily="2" charset="77"/>
              </a:rPr>
              <a:t>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6611F980-4920-46E0-193D-01D000A6F0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002" y="758946"/>
            <a:ext cx="2432771" cy="460254"/>
          </a:xfrm>
          <a:prstGeom prst="rect">
            <a:avLst/>
          </a:prstGeom>
        </p:spPr>
      </p:pic>
      <p:pic>
        <p:nvPicPr>
          <p:cNvPr id="6" name="imag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916025" y="2705100"/>
            <a:ext cx="3609975" cy="5276850"/>
          </a:xfrm>
          <a:prstGeom prst="rect">
            <a:avLst/>
          </a:prstGeom>
        </p:spPr>
      </p:pic>
      <p:sp>
        <p:nvSpPr>
          <p:cNvPr id="8" name="wwwmvpconfcombr"/>
          <p:cNvSpPr/>
          <p:nvPr/>
        </p:nvSpPr>
        <p:spPr>
          <a:xfrm>
            <a:off x="15019867" y="9182100"/>
            <a:ext cx="253470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364459">
                    <a:alpha val="60000"/>
                  </a:srgbClr>
                </a:solidFill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www.mvpconf.com.br</a:t>
            </a:r>
            <a:endParaRPr lang="en-US" sz="1800" dirty="0"/>
          </a:p>
        </p:txBody>
      </p:sp>
      <p:sp>
        <p:nvSpPr>
          <p:cNvPr id="10" name="Pessoas em Primeiro Lugar"/>
          <p:cNvSpPr/>
          <p:nvPr/>
        </p:nvSpPr>
        <p:spPr>
          <a:xfrm>
            <a:off x="762000" y="3023477"/>
            <a:ext cx="7055224" cy="2643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833"/>
              </a:lnSpc>
              <a:spcAft>
                <a:spcPts val="8023"/>
              </a:spcAft>
              <a:buNone/>
            </a:pPr>
            <a:r>
              <a:rPr lang="en-US" sz="8696" b="1" dirty="0" err="1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Exemplo</a:t>
            </a:r>
            <a:r>
              <a:rPr lang="en-US" sz="8696" b="1" dirty="0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de </a:t>
            </a:r>
            <a:r>
              <a:rPr lang="en-US" sz="8696" b="1" dirty="0" err="1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título</a:t>
            </a:r>
            <a:r>
              <a:rPr lang="en-US" sz="8696" b="1" dirty="0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</a:t>
            </a:r>
            <a:r>
              <a:rPr lang="en-US" sz="8696" b="1" dirty="0" err="1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aqui</a:t>
            </a:r>
            <a:endParaRPr lang="en-US" sz="8696" b="1" dirty="0">
              <a:solidFill>
                <a:srgbClr val="008CFD"/>
              </a:solidFill>
              <a:latin typeface="Maven Pro Black" pitchFamily="2" charset="77"/>
            </a:endParaRPr>
          </a:p>
        </p:txBody>
      </p:sp>
      <p:sp>
        <p:nvSpPr>
          <p:cNvPr id="11" name="Tecnologia  o meio Pessoas so o fim"/>
          <p:cNvSpPr/>
          <p:nvPr/>
        </p:nvSpPr>
        <p:spPr>
          <a:xfrm>
            <a:off x="762000" y="5942723"/>
            <a:ext cx="626745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2355"/>
              </a:spcAft>
              <a:buNone/>
            </a:pPr>
            <a:r>
              <a:rPr lang="en-US" sz="2552" i="1" dirty="0">
                <a:solidFill>
                  <a:srgbClr val="364459">
                    <a:alpha val="60000"/>
                  </a:srgbClr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Aqui </a:t>
            </a:r>
            <a:r>
              <a:rPr lang="en-US" sz="2552" i="1" dirty="0" err="1">
                <a:solidFill>
                  <a:srgbClr val="364459">
                    <a:alpha val="60000"/>
                  </a:srgbClr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vai</a:t>
            </a:r>
            <a:r>
              <a:rPr lang="en-US" sz="2552" i="1" dirty="0">
                <a:solidFill>
                  <a:srgbClr val="364459">
                    <a:alpha val="60000"/>
                  </a:srgbClr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 um </a:t>
            </a:r>
            <a:r>
              <a:rPr lang="en-US" sz="2552" i="1" dirty="0" err="1">
                <a:solidFill>
                  <a:srgbClr val="364459">
                    <a:alpha val="60000"/>
                  </a:srgbClr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subtítulo</a:t>
            </a:r>
            <a:r>
              <a:rPr lang="en-US" sz="2552" i="1" dirty="0">
                <a:solidFill>
                  <a:srgbClr val="364459">
                    <a:alpha val="60000"/>
                  </a:srgbClr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 de </a:t>
            </a:r>
            <a:r>
              <a:rPr lang="en-US" sz="2552" i="1" dirty="0" err="1">
                <a:solidFill>
                  <a:srgbClr val="364459">
                    <a:alpha val="60000"/>
                  </a:srgbClr>
                </a:solidFill>
                <a:latin typeface="Maven Pro Black" pitchFamily="2" charset="77"/>
                <a:ea typeface="Inter Italic" pitchFamily="34" charset="-122"/>
                <a:cs typeface="Inter Italic" pitchFamily="34" charset="-120"/>
              </a:rPr>
              <a:t>exemplo</a:t>
            </a:r>
            <a:endParaRPr lang="en-US" sz="2552" dirty="0">
              <a:latin typeface="Maven Pro Medium" pitchFamily="2" charset="77"/>
            </a:endParaRPr>
          </a:p>
        </p:txBody>
      </p:sp>
      <p:sp>
        <p:nvSpPr>
          <p:cNvPr id="12" name="Cada palestra painel e oficina  pensado para gerar valor real para quem participa  presencialmente ou online Mas o verdadeiro legado est nas histrias que continuamos escrevendo atravs das instituies que apoiamos"/>
          <p:cNvSpPr/>
          <p:nvPr/>
        </p:nvSpPr>
        <p:spPr>
          <a:xfrm>
            <a:off x="8324850" y="3286124"/>
            <a:ext cx="4495800" cy="469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5000"/>
              </a:lnSpc>
              <a:spcAft>
                <a:spcPts val="1800"/>
              </a:spcAft>
              <a:buNone/>
            </a:pPr>
            <a:r>
              <a:rPr lang="en-US" sz="2550" dirty="0">
                <a:solidFill>
                  <a:srgbClr val="364459">
                    <a:alpha val="60000"/>
                  </a:srgbClr>
                </a:solidFill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6" name="Terminador 15">
            <a:extLst>
              <a:ext uri="{FF2B5EF4-FFF2-40B4-BE49-F238E27FC236}">
                <a16:creationId xmlns:a16="http://schemas.microsoft.com/office/drawing/2014/main" id="{F6278BE9-20E6-1C26-67D5-71FBBA8F47EE}"/>
              </a:ext>
            </a:extLst>
          </p:cNvPr>
          <p:cNvSpPr/>
          <p:nvPr/>
        </p:nvSpPr>
        <p:spPr>
          <a:xfrm>
            <a:off x="15404772" y="603816"/>
            <a:ext cx="2296107" cy="718566"/>
          </a:xfrm>
          <a:prstGeom prst="flowChartTerminator">
            <a:avLst/>
          </a:prstGeom>
          <a:solidFill>
            <a:srgbClr val="008CF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Maven Pro ExtraBold" pitchFamily="2" charset="77"/>
              </a:rPr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1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629025" cy="1638300"/>
          </a:xfrm>
          <a:prstGeom prst="rect">
            <a:avLst/>
          </a:prstGeom>
        </p:spPr>
      </p:pic>
      <p:pic>
        <p:nvPicPr>
          <p:cNvPr id="8" name="imag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10825" y="4943475"/>
            <a:ext cx="6810375" cy="3105150"/>
          </a:xfrm>
          <a:prstGeom prst="rect">
            <a:avLst/>
          </a:prstGeom>
        </p:spPr>
      </p:pic>
      <p:sp>
        <p:nvSpPr>
          <p:cNvPr id="10" name="wwwmvpconfcombr"/>
          <p:cNvSpPr/>
          <p:nvPr/>
        </p:nvSpPr>
        <p:spPr>
          <a:xfrm>
            <a:off x="15019867" y="9182100"/>
            <a:ext cx="253470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>
                    <a:alpha val="60000"/>
                  </a:srgbClr>
                </a:solidFill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www.mvpconf.com.br</a:t>
            </a:r>
            <a:endParaRPr lang="en-US" sz="1800" dirty="0"/>
          </a:p>
        </p:txBody>
      </p:sp>
      <p:sp>
        <p:nvSpPr>
          <p:cNvPr id="12" name="Como apoiamos ONGs"/>
          <p:cNvSpPr/>
          <p:nvPr/>
        </p:nvSpPr>
        <p:spPr>
          <a:xfrm>
            <a:off x="764500" y="2834217"/>
            <a:ext cx="8039100" cy="3845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spcAft>
                <a:spcPts val="20107"/>
              </a:spcAft>
              <a:buNone/>
            </a:pPr>
            <a:r>
              <a:rPr lang="en-US" sz="13705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Título</a:t>
            </a:r>
            <a:r>
              <a:rPr lang="en-US" sz="13705" b="1" dirty="0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de </a:t>
            </a:r>
            <a:r>
              <a:rPr lang="en-US" sz="13705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exemplo</a:t>
            </a:r>
            <a:endParaRPr lang="en-US" sz="13705" b="1" dirty="0">
              <a:latin typeface="Maven Pro Black" pitchFamily="2" charset="77"/>
            </a:endParaRPr>
          </a:p>
        </p:txBody>
      </p:sp>
      <p:sp>
        <p:nvSpPr>
          <p:cNvPr id="13" name="Todo lucro do MVP Conf  revertido em doaes e projetos com impacto real"/>
          <p:cNvSpPr/>
          <p:nvPr/>
        </p:nvSpPr>
        <p:spPr>
          <a:xfrm>
            <a:off x="762000" y="6939492"/>
            <a:ext cx="6434374" cy="1343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2165"/>
              </a:spcAft>
              <a:buNone/>
            </a:pPr>
            <a:r>
              <a:rPr lang="en-US" sz="2347" dirty="0">
                <a:solidFill>
                  <a:srgbClr val="FFFFFF"/>
                </a:solidFill>
                <a:latin typeface="Maven Pro Medium" pitchFamily="2" charset="77"/>
                <a:ea typeface="Inter" panose="02000503000000020004" pitchFamily="2" charset="0"/>
                <a:cs typeface="Maven Pro Bold" pitchFamily="34" charset="-120"/>
              </a:rPr>
              <a:t>Aqui </a:t>
            </a:r>
            <a:r>
              <a:rPr lang="en-US" sz="2347" dirty="0" err="1">
                <a:solidFill>
                  <a:srgbClr val="FFFFFF"/>
                </a:solidFill>
                <a:latin typeface="Maven Pro Medium" pitchFamily="2" charset="77"/>
                <a:ea typeface="Inter" panose="02000503000000020004" pitchFamily="2" charset="0"/>
                <a:cs typeface="Maven Pro Bold" pitchFamily="34" charset="-120"/>
              </a:rPr>
              <a:t>vai</a:t>
            </a:r>
            <a:r>
              <a:rPr lang="en-US" sz="2347" dirty="0">
                <a:solidFill>
                  <a:srgbClr val="FFFFFF"/>
                </a:solidFill>
                <a:latin typeface="Maven Pro Medium" pitchFamily="2" charset="77"/>
                <a:ea typeface="Inter" panose="02000503000000020004" pitchFamily="2" charset="0"/>
                <a:cs typeface="Maven Pro Bold" pitchFamily="34" charset="-120"/>
              </a:rPr>
              <a:t> um </a:t>
            </a:r>
            <a:r>
              <a:rPr lang="en-US" sz="2347" dirty="0" err="1">
                <a:solidFill>
                  <a:srgbClr val="FFFFFF"/>
                </a:solidFill>
                <a:latin typeface="Maven Pro Medium" pitchFamily="2" charset="77"/>
                <a:ea typeface="Inter" panose="02000503000000020004" pitchFamily="2" charset="0"/>
                <a:cs typeface="Maven Pro Bold" pitchFamily="34" charset="-120"/>
              </a:rPr>
              <a:t>subtítulo</a:t>
            </a:r>
            <a:r>
              <a:rPr lang="en-US" sz="2347" dirty="0">
                <a:solidFill>
                  <a:srgbClr val="FFFFFF"/>
                </a:solidFill>
                <a:latin typeface="Maven Pro Medium" pitchFamily="2" charset="77"/>
                <a:ea typeface="Inter" panose="02000503000000020004" pitchFamily="2" charset="0"/>
                <a:cs typeface="Maven Pro Bold" pitchFamily="34" charset="-120"/>
              </a:rPr>
              <a:t> de </a:t>
            </a:r>
            <a:r>
              <a:rPr lang="en-US" sz="2347" dirty="0" err="1">
                <a:solidFill>
                  <a:srgbClr val="FFFFFF"/>
                </a:solidFill>
                <a:latin typeface="Maven Pro Medium" pitchFamily="2" charset="77"/>
                <a:ea typeface="Inter" panose="02000503000000020004" pitchFamily="2" charset="0"/>
                <a:cs typeface="Maven Pro Bold" pitchFamily="34" charset="-120"/>
              </a:rPr>
              <a:t>exemplo</a:t>
            </a:r>
            <a:endParaRPr lang="en-US" sz="2347" dirty="0">
              <a:latin typeface="Maven Pro Medium" pitchFamily="2" charset="77"/>
              <a:ea typeface="Inter" panose="02000503000000020004" pitchFamily="2" charset="0"/>
            </a:endParaRPr>
          </a:p>
        </p:txBody>
      </p:sp>
      <p:sp>
        <p:nvSpPr>
          <p:cNvPr id="14" name="Selecionamos organizaes srias alinhadas com nossos valores e oferecemos mais do que apoio financeiro entregamos visibilidade conexes e oportunidades"/>
          <p:cNvSpPr/>
          <p:nvPr/>
        </p:nvSpPr>
        <p:spPr>
          <a:xfrm>
            <a:off x="10410824" y="2857500"/>
            <a:ext cx="681037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5000"/>
              </a:lnSpc>
              <a:spcAft>
                <a:spcPts val="1800"/>
              </a:spcAft>
              <a:buNone/>
            </a:pPr>
            <a:r>
              <a:rPr lang="en-US" sz="2100" b="1" dirty="0">
                <a:solidFill>
                  <a:srgbClr val="FFFFFF"/>
                </a:solidFill>
                <a:latin typeface="Maven Pro Bold" pitchFamily="34" charset="0"/>
                <a:ea typeface="Maven Pro Bold" pitchFamily="34" charset="-122"/>
                <a:cs typeface="Maven Pro Bold" pitchFamily="34" charset="-120"/>
              </a:rPr>
              <a:t>Lorem Ipsum is simply dummy text of the printing and typesetting industry. Lorem Ipsum has been the industry's standard dummy text ever since the 1500s.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948DEF3-2628-9532-A9FF-8B02C51B3C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09602" y="587496"/>
            <a:ext cx="2432771" cy="460254"/>
          </a:xfrm>
          <a:prstGeom prst="rect">
            <a:avLst/>
          </a:prstGeom>
        </p:spPr>
      </p:pic>
      <p:sp>
        <p:nvSpPr>
          <p:cNvPr id="7" name="Terminador 6">
            <a:extLst>
              <a:ext uri="{FF2B5EF4-FFF2-40B4-BE49-F238E27FC236}">
                <a16:creationId xmlns:a16="http://schemas.microsoft.com/office/drawing/2014/main" id="{31F77785-F136-2144-96B5-086212E5DAE5}"/>
              </a:ext>
            </a:extLst>
          </p:cNvPr>
          <p:cNvSpPr/>
          <p:nvPr/>
        </p:nvSpPr>
        <p:spPr>
          <a:xfrm>
            <a:off x="15391818" y="610740"/>
            <a:ext cx="2296107" cy="718566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08CFD"/>
                </a:solidFill>
                <a:latin typeface="Maven Pro ExtraBold" pitchFamily="2" charset="77"/>
              </a:rPr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8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VP Conf"/>
          <p:cNvSpPr/>
          <p:nvPr/>
        </p:nvSpPr>
        <p:spPr>
          <a:xfrm>
            <a:off x="7562850" y="285750"/>
            <a:ext cx="9801225" cy="485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3245" b="1" dirty="0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MVP</a:t>
            </a:r>
          </a:p>
          <a:p>
            <a:pPr marL="0" indent="0" algn="l">
              <a:buNone/>
            </a:pPr>
            <a:r>
              <a:rPr lang="en-US" sz="33245" b="1" dirty="0">
                <a:solidFill>
                  <a:srgbClr val="FFFFFF"/>
                </a:solidFill>
                <a:latin typeface="Maven Pro Black" pitchFamily="2" charset="77"/>
              </a:rPr>
              <a:t>Conf</a:t>
            </a:r>
            <a:endParaRPr lang="en-US" sz="33245" b="1" dirty="0">
              <a:latin typeface="Maven Pro Black" pitchFamily="2" charset="77"/>
            </a:endParaRPr>
          </a:p>
        </p:txBody>
      </p:sp>
      <p:pic>
        <p:nvPicPr>
          <p:cNvPr id="2" name="Group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ectangl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3629025" cy="1638300"/>
          </a:xfrm>
          <a:prstGeom prst="rect">
            <a:avLst/>
          </a:prstGeom>
        </p:spPr>
      </p:pic>
      <p:pic>
        <p:nvPicPr>
          <p:cNvPr id="5" name="image 4" descr="preencoded.png"/>
          <p:cNvPicPr>
            <a:picLocks noChangeAspect="1"/>
          </p:cNvPicPr>
          <p:nvPr/>
        </p:nvPicPr>
        <p:blipFill>
          <a:blip r:embed="rId5"/>
          <a:srcRect b="11342"/>
          <a:stretch>
            <a:fillRect/>
          </a:stretch>
        </p:blipFill>
        <p:spPr>
          <a:xfrm>
            <a:off x="10382250" y="2357437"/>
            <a:ext cx="9801225" cy="7929563"/>
          </a:xfrm>
          <a:prstGeom prst="rect">
            <a:avLst/>
          </a:prstGeom>
        </p:spPr>
      </p:pic>
      <p:sp>
        <p:nvSpPr>
          <p:cNvPr id="8" name="Junte-se a ns nessa jornada"/>
          <p:cNvSpPr/>
          <p:nvPr/>
        </p:nvSpPr>
        <p:spPr>
          <a:xfrm>
            <a:off x="762000" y="3478338"/>
            <a:ext cx="6800850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833"/>
              </a:lnSpc>
              <a:spcAft>
                <a:spcPts val="7150"/>
              </a:spcAft>
              <a:buNone/>
            </a:pPr>
            <a:r>
              <a:rPr lang="en-US" sz="7749" b="1" dirty="0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Frase </a:t>
            </a:r>
            <a:r>
              <a:rPr lang="en-US" sz="7749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impactante</a:t>
            </a:r>
            <a:endParaRPr lang="en-US" sz="7749" b="1" dirty="0">
              <a:latin typeface="Maven Pro Black" pitchFamily="2" charset="77"/>
            </a:endParaRPr>
          </a:p>
        </p:txBody>
      </p:sp>
      <p:sp>
        <p:nvSpPr>
          <p:cNvPr id="9" name="Se voc acredita que tecnologia e empatia devem caminhar juntas o MVP Conf  seu lugarParticipe Compartilhe Transforme"/>
          <p:cNvSpPr/>
          <p:nvPr/>
        </p:nvSpPr>
        <p:spPr>
          <a:xfrm>
            <a:off x="762000" y="6229350"/>
            <a:ext cx="6343650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800"/>
              </a:spcAft>
              <a:buNone/>
            </a:pPr>
            <a:r>
              <a:rPr lang="en-US" sz="2100" dirty="0">
                <a:solidFill>
                  <a:srgbClr val="FFFFFF"/>
                </a:solidFill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Lorem Ipsum is simply dummy text of the printing and typesetting industry. Lorem Ipsum has been the industry's standard dummy text ever since.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410950B-EC98-C86D-98DA-791E28F7C1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587496"/>
            <a:ext cx="2432775" cy="4602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D2699D-D92C-2601-F68E-56B96D25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C8AB21D-1FBE-BAC1-B396-08D6E72010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8577" y="732972"/>
            <a:ext cx="2432771" cy="460254"/>
          </a:xfrm>
          <a:prstGeom prst="rect">
            <a:avLst/>
          </a:prstGeom>
        </p:spPr>
      </p:pic>
      <p:sp>
        <p:nvSpPr>
          <p:cNvPr id="8" name="wwwmvpconfcombr">
            <a:extLst>
              <a:ext uri="{FF2B5EF4-FFF2-40B4-BE49-F238E27FC236}">
                <a16:creationId xmlns:a16="http://schemas.microsoft.com/office/drawing/2014/main" id="{A3301F8E-F67C-E6FB-B0D0-01370B8BFB08}"/>
              </a:ext>
            </a:extLst>
          </p:cNvPr>
          <p:cNvSpPr/>
          <p:nvPr/>
        </p:nvSpPr>
        <p:spPr>
          <a:xfrm>
            <a:off x="15019867" y="9182100"/>
            <a:ext cx="253470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364459">
                    <a:alpha val="60000"/>
                  </a:srgbClr>
                </a:solidFill>
                <a:latin typeface="Maven Pro Regular" pitchFamily="34" charset="0"/>
                <a:ea typeface="Maven Pro Regular" pitchFamily="34" charset="-122"/>
                <a:cs typeface="Maven Pro Regular" pitchFamily="34" charset="-120"/>
              </a:rPr>
              <a:t>www.mvpconf.com.br</a:t>
            </a:r>
            <a:endParaRPr lang="en-US" sz="1800" dirty="0"/>
          </a:p>
        </p:txBody>
      </p:sp>
      <p:sp>
        <p:nvSpPr>
          <p:cNvPr id="10" name="Pessoas em Primeiro Lugar">
            <a:extLst>
              <a:ext uri="{FF2B5EF4-FFF2-40B4-BE49-F238E27FC236}">
                <a16:creationId xmlns:a16="http://schemas.microsoft.com/office/drawing/2014/main" id="{61778D11-EE6B-EE86-2280-4C9BC2B61979}"/>
              </a:ext>
            </a:extLst>
          </p:cNvPr>
          <p:cNvSpPr/>
          <p:nvPr/>
        </p:nvSpPr>
        <p:spPr>
          <a:xfrm>
            <a:off x="761999" y="1896376"/>
            <a:ext cx="16938879" cy="145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833"/>
              </a:lnSpc>
              <a:spcAft>
                <a:spcPts val="8023"/>
              </a:spcAft>
              <a:buNone/>
            </a:pPr>
            <a:r>
              <a:rPr lang="en-US" sz="8000" b="1" dirty="0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Siga MVP Conf </a:t>
            </a:r>
            <a:r>
              <a:rPr lang="en-US" sz="8000" b="1" dirty="0" err="1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nas</a:t>
            </a:r>
            <a:r>
              <a:rPr lang="en-US" sz="8000" b="1" dirty="0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redes </a:t>
            </a:r>
            <a:r>
              <a:rPr lang="en-US" sz="8000" b="1" dirty="0" err="1">
                <a:solidFill>
                  <a:srgbClr val="008CFD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sociais</a:t>
            </a:r>
            <a:endParaRPr lang="en-US" sz="8000" b="1" dirty="0">
              <a:solidFill>
                <a:srgbClr val="008CFD"/>
              </a:solidFill>
              <a:latin typeface="Maven Pro Black" pitchFamily="2" charset="77"/>
            </a:endParaRPr>
          </a:p>
        </p:txBody>
      </p:sp>
      <p:sp>
        <p:nvSpPr>
          <p:cNvPr id="11" name="Tecnologia  o meio Pessoas so o fim">
            <a:extLst>
              <a:ext uri="{FF2B5EF4-FFF2-40B4-BE49-F238E27FC236}">
                <a16:creationId xmlns:a16="http://schemas.microsoft.com/office/drawing/2014/main" id="{E769BD2A-3BA4-4405-CF73-DD6CE7E8ABAA}"/>
              </a:ext>
            </a:extLst>
          </p:cNvPr>
          <p:cNvSpPr/>
          <p:nvPr/>
        </p:nvSpPr>
        <p:spPr>
          <a:xfrm>
            <a:off x="6010275" y="8714664"/>
            <a:ext cx="626745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5000"/>
              </a:lnSpc>
              <a:spcAft>
                <a:spcPts val="2355"/>
              </a:spcAft>
              <a:buNone/>
            </a:pPr>
            <a:endParaRPr lang="en-US" sz="2552" dirty="0">
              <a:latin typeface="Maven Pro Medium" pitchFamily="2" charset="77"/>
            </a:endParaRPr>
          </a:p>
        </p:txBody>
      </p:sp>
      <p:sp>
        <p:nvSpPr>
          <p:cNvPr id="12" name="Terminador 11">
            <a:extLst>
              <a:ext uri="{FF2B5EF4-FFF2-40B4-BE49-F238E27FC236}">
                <a16:creationId xmlns:a16="http://schemas.microsoft.com/office/drawing/2014/main" id="{BB4B9BA1-59C2-D47D-ED74-178044078B74}"/>
              </a:ext>
            </a:extLst>
          </p:cNvPr>
          <p:cNvSpPr/>
          <p:nvPr/>
        </p:nvSpPr>
        <p:spPr>
          <a:xfrm>
            <a:off x="15404772" y="603816"/>
            <a:ext cx="2296107" cy="718566"/>
          </a:xfrm>
          <a:prstGeom prst="flowChartTerminator">
            <a:avLst/>
          </a:prstGeom>
          <a:solidFill>
            <a:srgbClr val="008CF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Maven Pro ExtraBold" pitchFamily="2" charset="77"/>
              </a:rPr>
              <a:t>2026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3260277-BAD2-7E33-7A6B-CABE3D866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642" y="3926794"/>
            <a:ext cx="3905250" cy="39052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92571CA-C9DA-28C5-5229-69576E78F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0188" y="3734275"/>
            <a:ext cx="4795073" cy="459891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FC01F3B-C189-F2F8-06A7-158210EB06A9}"/>
              </a:ext>
            </a:extLst>
          </p:cNvPr>
          <p:cNvSpPr txBox="1"/>
          <p:nvPr/>
        </p:nvSpPr>
        <p:spPr>
          <a:xfrm>
            <a:off x="3398520" y="8067458"/>
            <a:ext cx="2611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LINKEDIN</a:t>
            </a:r>
          </a:p>
        </p:txBody>
      </p:sp>
    </p:spTree>
    <p:extLst>
      <p:ext uri="{BB962C8B-B14F-4D97-AF65-F5344CB8AC3E}">
        <p14:creationId xmlns:p14="http://schemas.microsoft.com/office/powerpoint/2010/main" val="2639323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C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A7154-56D1-3ECE-0E7D-C8868EE68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VP Conf">
            <a:extLst>
              <a:ext uri="{FF2B5EF4-FFF2-40B4-BE49-F238E27FC236}">
                <a16:creationId xmlns:a16="http://schemas.microsoft.com/office/drawing/2014/main" id="{BCE8F8E1-9D0C-89A3-84E8-E5260F542DB7}"/>
              </a:ext>
            </a:extLst>
          </p:cNvPr>
          <p:cNvSpPr/>
          <p:nvPr/>
        </p:nvSpPr>
        <p:spPr>
          <a:xfrm>
            <a:off x="1176338" y="2918459"/>
            <a:ext cx="16511587" cy="3823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833"/>
              </a:lnSpc>
              <a:spcAft>
                <a:spcPts val="30672"/>
              </a:spcAft>
              <a:buNone/>
            </a:pPr>
            <a:r>
              <a:rPr lang="en-US" sz="20000" b="1" dirty="0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Obrigada(o)!</a:t>
            </a:r>
            <a:endParaRPr lang="en-US" sz="20000" b="1" dirty="0">
              <a:latin typeface="Maven Pro Black" pitchFamily="2" charset="77"/>
            </a:endParaRPr>
          </a:p>
        </p:txBody>
      </p:sp>
      <p:pic>
        <p:nvPicPr>
          <p:cNvPr id="3" name="Rectangle 6" descr="preencoded.png">
            <a:extLst>
              <a:ext uri="{FF2B5EF4-FFF2-40B4-BE49-F238E27FC236}">
                <a16:creationId xmlns:a16="http://schemas.microsoft.com/office/drawing/2014/main" id="{557F6314-F054-611E-34C1-3CAA58AB04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629025" cy="16383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2AC16B9-4E57-5D2A-8D14-248C1AAABA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2" y="587496"/>
            <a:ext cx="2432771" cy="460254"/>
          </a:xfrm>
          <a:prstGeom prst="rect">
            <a:avLst/>
          </a:prstGeom>
        </p:spPr>
      </p:pic>
      <p:sp>
        <p:nvSpPr>
          <p:cNvPr id="10" name="Terminador 9">
            <a:extLst>
              <a:ext uri="{FF2B5EF4-FFF2-40B4-BE49-F238E27FC236}">
                <a16:creationId xmlns:a16="http://schemas.microsoft.com/office/drawing/2014/main" id="{59FDABD2-19C3-D07E-FF38-E32F2DFA58FC}"/>
              </a:ext>
            </a:extLst>
          </p:cNvPr>
          <p:cNvSpPr/>
          <p:nvPr/>
        </p:nvSpPr>
        <p:spPr>
          <a:xfrm>
            <a:off x="15391818" y="610740"/>
            <a:ext cx="2296107" cy="718566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08CFD"/>
                </a:solidFill>
                <a:latin typeface="Maven Pro ExtraBold" pitchFamily="2" charset="77"/>
              </a:rPr>
              <a:t>2026</a:t>
            </a:r>
          </a:p>
        </p:txBody>
      </p:sp>
      <p:sp>
        <p:nvSpPr>
          <p:cNvPr id="5" name="Junte-se a ns nessa jornada">
            <a:extLst>
              <a:ext uri="{FF2B5EF4-FFF2-40B4-BE49-F238E27FC236}">
                <a16:creationId xmlns:a16="http://schemas.microsoft.com/office/drawing/2014/main" id="{43C6FD50-1605-9B35-9FA3-1F9166C6CBF3}"/>
              </a:ext>
            </a:extLst>
          </p:cNvPr>
          <p:cNvSpPr/>
          <p:nvPr/>
        </p:nvSpPr>
        <p:spPr>
          <a:xfrm>
            <a:off x="4327578" y="6722745"/>
            <a:ext cx="11064240" cy="1903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833"/>
              </a:lnSpc>
              <a:spcAft>
                <a:spcPts val="7150"/>
              </a:spcAft>
              <a:buNone/>
            </a:pPr>
            <a:r>
              <a:rPr lang="en-US" sz="7749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Coloque</a:t>
            </a:r>
            <a:r>
              <a:rPr lang="en-US" sz="7749" b="1" dirty="0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</a:t>
            </a:r>
            <a:r>
              <a:rPr lang="en-US" sz="7749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aqui</a:t>
            </a:r>
            <a:r>
              <a:rPr lang="en-US" sz="7749" b="1" dirty="0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</a:t>
            </a:r>
            <a:r>
              <a:rPr lang="en-US" sz="7749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seus</a:t>
            </a:r>
            <a:r>
              <a:rPr lang="en-US" sz="7749" b="1" dirty="0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 dados de </a:t>
            </a:r>
            <a:r>
              <a:rPr lang="en-US" sz="7749" b="1" dirty="0" err="1">
                <a:solidFill>
                  <a:srgbClr val="FFFFFF"/>
                </a:solidFill>
                <a:latin typeface="Maven Pro Black" pitchFamily="2" charset="77"/>
                <a:ea typeface="Maven Pro Regular" pitchFamily="34" charset="-122"/>
                <a:cs typeface="Maven Pro Regular" pitchFamily="34" charset="-120"/>
              </a:rPr>
              <a:t>contato</a:t>
            </a:r>
            <a:endParaRPr lang="en-US" sz="7749" b="1" dirty="0">
              <a:latin typeface="Maven Pro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97597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314</Words>
  <Application>Microsoft Office PowerPoint</Application>
  <PresentationFormat>Personalizar</PresentationFormat>
  <Paragraphs>46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9" baseType="lpstr">
      <vt:lpstr>Maven Pro Black</vt:lpstr>
      <vt:lpstr>Maven Pro ExtraBold</vt:lpstr>
      <vt:lpstr>Aptos</vt:lpstr>
      <vt:lpstr>Maven Pro Regular</vt:lpstr>
      <vt:lpstr>Maven Pro Bold</vt:lpstr>
      <vt:lpstr>Maven Pro SemiBold</vt:lpstr>
      <vt:lpstr>Maven Pro Medium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>PptxGenJS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keywords/>
  <dc:description/>
  <cp:lastModifiedBy>Heber Lopes</cp:lastModifiedBy>
  <cp:revision>15</cp:revision>
  <dcterms:created xsi:type="dcterms:W3CDTF">2025-05-13T22:34:59Z</dcterms:created>
  <dcterms:modified xsi:type="dcterms:W3CDTF">2026-09-18T05:54:08Z</dcterms:modified>
  <cp:category/>
</cp:coreProperties>
</file>